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414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2040" y="-8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F6390D-5CC2-4B65-8317-DB99AB15C50B}" type="datetimeFigureOut">
              <a:rPr lang="en-US" smtClean="0"/>
              <a:pPr/>
              <a:t>8/4/2010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81D063-A140-4A8B-B23C-E052B2120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E226C9-6458-46D7-AE9B-328A26DD603A}" type="datetimeFigureOut">
              <a:rPr lang="en-US" smtClean="0"/>
              <a:pPr/>
              <a:t>8/4/2010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3F57B0-14AA-4052-AD7B-DF942E0A3A9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3F57B0-14AA-4052-AD7B-DF942E0A3A9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3F57B0-14AA-4052-AD7B-DF942E0A3A9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3F57B0-14AA-4052-AD7B-DF942E0A3A99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1F02F-A006-4412-A705-ABF3BF48B1AF}" type="datetimeFigureOut">
              <a:rPr lang="en-US" smtClean="0"/>
              <a:pPr/>
              <a:t>8/4/2010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0D6BC-E597-4598-84BF-B9F3954949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1F02F-A006-4412-A705-ABF3BF48B1AF}" type="datetimeFigureOut">
              <a:rPr lang="en-US" smtClean="0"/>
              <a:pPr/>
              <a:t>8/4/2010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0D6BC-E597-4598-84BF-B9F3954949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1F02F-A006-4412-A705-ABF3BF48B1AF}" type="datetimeFigureOut">
              <a:rPr lang="en-US" smtClean="0"/>
              <a:pPr/>
              <a:t>8/4/2010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0D6BC-E597-4598-84BF-B9F3954949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1F02F-A006-4412-A705-ABF3BF48B1AF}" type="datetimeFigureOut">
              <a:rPr lang="en-US" smtClean="0"/>
              <a:pPr/>
              <a:t>8/4/2010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0D6BC-E597-4598-84BF-B9F3954949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1F02F-A006-4412-A705-ABF3BF48B1AF}" type="datetimeFigureOut">
              <a:rPr lang="en-US" smtClean="0"/>
              <a:pPr/>
              <a:t>8/4/2010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0D6BC-E597-4598-84BF-B9F3954949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1F02F-A006-4412-A705-ABF3BF48B1AF}" type="datetimeFigureOut">
              <a:rPr lang="en-US" smtClean="0"/>
              <a:pPr/>
              <a:t>8/4/2010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0D6BC-E597-4598-84BF-B9F3954949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1F02F-A006-4412-A705-ABF3BF48B1AF}" type="datetimeFigureOut">
              <a:rPr lang="en-US" smtClean="0"/>
              <a:pPr/>
              <a:t>8/4/2010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0D6BC-E597-4598-84BF-B9F3954949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1F02F-A006-4412-A705-ABF3BF48B1AF}" type="datetimeFigureOut">
              <a:rPr lang="en-US" smtClean="0"/>
              <a:pPr/>
              <a:t>8/4/2010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0D6BC-E597-4598-84BF-B9F3954949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1F02F-A006-4412-A705-ABF3BF48B1AF}" type="datetimeFigureOut">
              <a:rPr lang="en-US" smtClean="0"/>
              <a:pPr/>
              <a:t>8/4/2010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0D6BC-E597-4598-84BF-B9F3954949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1F02F-A006-4412-A705-ABF3BF48B1AF}" type="datetimeFigureOut">
              <a:rPr lang="en-US" smtClean="0"/>
              <a:pPr/>
              <a:t>8/4/2010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0D6BC-E597-4598-84BF-B9F3954949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1F02F-A006-4412-A705-ABF3BF48B1AF}" type="datetimeFigureOut">
              <a:rPr lang="en-US" smtClean="0"/>
              <a:pPr/>
              <a:t>8/4/2010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0D6BC-E597-4598-84BF-B9F3954949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tile tx="4445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D1F02F-A006-4412-A705-ABF3BF48B1AF}" type="datetimeFigureOut">
              <a:rPr lang="en-US" smtClean="0"/>
              <a:pPr/>
              <a:t>8/4/2010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0D6BC-E597-4598-84BF-B9F39549499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oEDGMxYaO5Y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Advanced Air Academy </a:t>
            </a:r>
            <a:br>
              <a:rPr lang="en-US" dirty="0" smtClean="0"/>
            </a:br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414141"/>
                </a:solidFill>
              </a:rPr>
              <a:t>Through the eyes of Noemi Zuniga and Nicholas Bettencourt </a:t>
            </a:r>
            <a:endParaRPr lang="en-US" dirty="0">
              <a:solidFill>
                <a:srgbClr val="414141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lasting effect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 people we met</a:t>
            </a:r>
          </a:p>
          <a:p>
            <a:r>
              <a:rPr lang="en-US" dirty="0" smtClean="0"/>
              <a:t>The friends we made </a:t>
            </a:r>
          </a:p>
          <a:p>
            <a:r>
              <a:rPr lang="en-US" dirty="0" smtClean="0"/>
              <a:t>The heroes we discovered</a:t>
            </a:r>
          </a:p>
          <a:p>
            <a:r>
              <a:rPr lang="en-US" dirty="0" smtClean="0"/>
              <a:t>Memories that we created</a:t>
            </a:r>
          </a:p>
          <a:p>
            <a:r>
              <a:rPr lang="en-US" dirty="0" smtClean="0"/>
              <a:t>Everything we learned</a:t>
            </a:r>
          </a:p>
          <a:p>
            <a:r>
              <a:rPr lang="en-US" dirty="0" smtClean="0"/>
              <a:t>Getting closer to our dreams</a:t>
            </a:r>
            <a:endParaRPr lang="en-US" dirty="0"/>
          </a:p>
        </p:txBody>
      </p:sp>
      <p:pic>
        <p:nvPicPr>
          <p:cNvPr id="1026" name="Picture 2" descr="C:\Documents and Settings\Owner\My Documents\My Pictures\Air Academy &amp; BUILD\Air Academy &amp; BUILD 0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31800">
            <a:off x="685800" y="1524000"/>
            <a:ext cx="6197801" cy="4647644"/>
          </a:xfrm>
          <a:prstGeom prst="rect">
            <a:avLst/>
          </a:prstGeom>
          <a:noFill/>
        </p:spPr>
      </p:pic>
      <p:pic>
        <p:nvPicPr>
          <p:cNvPr id="1027" name="Picture 3" descr="C:\Documents and Settings\Owner\My Documents\My Pictures\Air Academy &amp; BUILD\Air Academy &amp; BUILD 0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938972">
            <a:off x="381000" y="152400"/>
            <a:ext cx="4541838" cy="3405860"/>
          </a:xfrm>
          <a:prstGeom prst="rect">
            <a:avLst/>
          </a:prstGeom>
          <a:noFill/>
        </p:spPr>
      </p:pic>
      <p:pic>
        <p:nvPicPr>
          <p:cNvPr id="1029" name="Picture 5" descr="C:\Documents and Settings\Owner\My Documents\My Pictures\Air Academy &amp; BUILD\Air Academy &amp; BUILD 07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970468">
            <a:off x="3717925" y="457200"/>
            <a:ext cx="5426075" cy="4068937"/>
          </a:xfrm>
          <a:prstGeom prst="rect">
            <a:avLst/>
          </a:prstGeom>
          <a:noFill/>
        </p:spPr>
      </p:pic>
      <p:pic>
        <p:nvPicPr>
          <p:cNvPr id="1030" name="Picture 6" descr="C:\Documents and Settings\Owner\My Documents\My Pictures\Air Academy &amp; BUILD\Air Academy &amp; BUILD 1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9000" y="2438400"/>
            <a:ext cx="5487235" cy="4114800"/>
          </a:xfrm>
          <a:prstGeom prst="rect">
            <a:avLst/>
          </a:prstGeom>
          <a:noFill/>
        </p:spPr>
      </p:pic>
      <p:pic>
        <p:nvPicPr>
          <p:cNvPr id="1034" name="Picture 10" descr="C:\Documents and Settings\Owner\My Documents\My Pictures\Air Academy &amp; BUILD\Air Academy &amp; BUILD 762.jpg"/>
          <p:cNvPicPr>
            <a:picLocks noChangeAspect="1" noChangeArrowheads="1"/>
          </p:cNvPicPr>
          <p:nvPr/>
        </p:nvPicPr>
        <p:blipFill>
          <a:blip r:embed="rId7" cstate="print"/>
          <a:srcRect l="46801" t="17515" r="22819"/>
          <a:stretch>
            <a:fillRect/>
          </a:stretch>
        </p:blipFill>
        <p:spPr bwMode="auto">
          <a:xfrm>
            <a:off x="2895600" y="685800"/>
            <a:ext cx="2819400" cy="5741754"/>
          </a:xfrm>
          <a:prstGeom prst="rect">
            <a:avLst/>
          </a:prstGeom>
          <a:noFill/>
        </p:spPr>
      </p:pic>
      <p:pic>
        <p:nvPicPr>
          <p:cNvPr id="1031" name="Picture 7" descr="C:\Documents and Settings\Owner\My Documents\My Pictures\Air Academy &amp; BUILD\Air Academy &amp; BUILD 11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28800" y="1295400"/>
            <a:ext cx="5182389" cy="3886200"/>
          </a:xfrm>
          <a:prstGeom prst="rect">
            <a:avLst/>
          </a:prstGeom>
          <a:noFill/>
        </p:spPr>
      </p:pic>
      <p:pic>
        <p:nvPicPr>
          <p:cNvPr id="1033" name="Picture 9" descr="C:\Documents and Settings\Owner\My Documents\My Pictures\Air Academy &amp; BUILD\Air Academy &amp; BUILD 600.jpg"/>
          <p:cNvPicPr preferRelativeResize="0"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679978">
            <a:off x="3056386" y="1530048"/>
            <a:ext cx="5257701" cy="3943593"/>
          </a:xfrm>
          <a:prstGeom prst="rect">
            <a:avLst/>
          </a:prstGeom>
          <a:noFill/>
        </p:spPr>
      </p:pic>
      <p:pic>
        <p:nvPicPr>
          <p:cNvPr id="1028" name="Picture 4" descr="C:\Documents and Settings\Owner\My Documents\My Pictures\Air Academy &amp; BUILD\Air Academy &amp; BUILD 055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52400" y="-152401"/>
            <a:ext cx="9210845" cy="69070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First Impression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Really big</a:t>
            </a:r>
          </a:p>
          <a:p>
            <a:r>
              <a:rPr lang="en-US" dirty="0" smtClean="0"/>
              <a:t>Staff was very welcoming</a:t>
            </a:r>
          </a:p>
          <a:p>
            <a:r>
              <a:rPr lang="en-US" dirty="0" smtClean="0"/>
              <a:t>Rooms where great </a:t>
            </a:r>
          </a:p>
          <a:p>
            <a:r>
              <a:rPr lang="en-US" dirty="0" smtClean="0"/>
              <a:t>Everything felt safe</a:t>
            </a:r>
          </a:p>
          <a:p>
            <a:r>
              <a:rPr lang="en-US" dirty="0" smtClean="0"/>
              <a:t>It was like being part of and extended family</a:t>
            </a:r>
          </a:p>
          <a:p>
            <a:r>
              <a:rPr lang="en-US" dirty="0" smtClean="0"/>
              <a:t>Best of all the food was awesome</a:t>
            </a:r>
            <a:endParaRPr lang="en-US" dirty="0"/>
          </a:p>
        </p:txBody>
      </p:sp>
      <p:pic>
        <p:nvPicPr>
          <p:cNvPr id="5" name="Content Placeholder 4" descr="Air Academy &amp; BUILD 48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867400" y="1143000"/>
            <a:ext cx="2743200" cy="2057400"/>
          </a:xfrm>
        </p:spPr>
      </p:pic>
      <p:pic>
        <p:nvPicPr>
          <p:cNvPr id="6" name="Picture 5" descr="Air Academy &amp; BUILD 19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76800" y="4114800"/>
            <a:ext cx="2847388" cy="2135541"/>
          </a:xfrm>
          <a:prstGeom prst="rect">
            <a:avLst/>
          </a:prstGeom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At the Lodge</a:t>
            </a:r>
          </a:p>
          <a:p>
            <a:r>
              <a:rPr lang="en-US" dirty="0" smtClean="0"/>
              <a:t>Class Room</a:t>
            </a:r>
          </a:p>
          <a:p>
            <a:r>
              <a:rPr lang="en-US" dirty="0" smtClean="0"/>
              <a:t>Workshops</a:t>
            </a:r>
          </a:p>
          <a:p>
            <a:r>
              <a:rPr lang="en-US" dirty="0" smtClean="0"/>
              <a:t>Team Building </a:t>
            </a:r>
          </a:p>
          <a:p>
            <a:r>
              <a:rPr lang="en-US" dirty="0" smtClean="0"/>
              <a:t>Flying</a:t>
            </a:r>
          </a:p>
          <a:p>
            <a:r>
              <a:rPr lang="en-US" dirty="0" smtClean="0"/>
              <a:t>Air venture and the museum</a:t>
            </a:r>
          </a:p>
        </p:txBody>
      </p:sp>
      <p:pic>
        <p:nvPicPr>
          <p:cNvPr id="8" name="Content Placeholder 7" descr="Air Academy &amp; BUILD 48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16400" y="1162050"/>
            <a:ext cx="4546600" cy="3409950"/>
          </a:xfrm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 the Lodge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We could do so many things like:</a:t>
            </a:r>
          </a:p>
          <a:p>
            <a:pPr lvl="1"/>
            <a:r>
              <a:rPr lang="en-US" dirty="0" smtClean="0"/>
              <a:t>Carpet ball, Pool, Foosball, Ping-Pong</a:t>
            </a:r>
          </a:p>
          <a:p>
            <a:pPr lvl="1"/>
            <a:r>
              <a:rPr lang="en-US" dirty="0" smtClean="0"/>
              <a:t>Flight simulators</a:t>
            </a:r>
          </a:p>
          <a:p>
            <a:pPr lvl="1"/>
            <a:r>
              <a:rPr lang="en-US" dirty="0" smtClean="0"/>
              <a:t>Card games</a:t>
            </a:r>
          </a:p>
          <a:p>
            <a:pPr lvl="1"/>
            <a:r>
              <a:rPr lang="en-US" dirty="0" smtClean="0"/>
              <a:t>Hanging out</a:t>
            </a:r>
          </a:p>
          <a:p>
            <a:pPr lvl="1"/>
            <a:r>
              <a:rPr lang="en-US" dirty="0" smtClean="0"/>
              <a:t>Fishing, Frisbee and more!!!</a:t>
            </a:r>
          </a:p>
          <a:p>
            <a:r>
              <a:rPr lang="en-US" dirty="0" smtClean="0"/>
              <a:t>The rooms where amazing:</a:t>
            </a:r>
          </a:p>
          <a:p>
            <a:pPr lvl="1"/>
            <a:r>
              <a:rPr lang="en-US" dirty="0" smtClean="0"/>
              <a:t>Everyone had their own space</a:t>
            </a:r>
          </a:p>
          <a:p>
            <a:pPr lvl="1"/>
            <a:r>
              <a:rPr lang="en-US" dirty="0" smtClean="0"/>
              <a:t>Everything felt safe</a:t>
            </a:r>
          </a:p>
          <a:p>
            <a:r>
              <a:rPr lang="en-US" dirty="0" smtClean="0"/>
              <a:t>Food was GREAT</a:t>
            </a:r>
          </a:p>
          <a:p>
            <a:pPr lvl="1"/>
            <a:r>
              <a:rPr lang="en-US" dirty="0" smtClean="0"/>
              <a:t>Home made</a:t>
            </a:r>
          </a:p>
          <a:p>
            <a:pPr lvl="1"/>
            <a:r>
              <a:rPr lang="en-US" dirty="0" smtClean="0"/>
              <a:t>Dessert everyday!!</a:t>
            </a:r>
          </a:p>
          <a:p>
            <a:pPr lvl="1"/>
            <a:r>
              <a:rPr lang="en-US" dirty="0" smtClean="0"/>
              <a:t>Great bonding opportunity</a:t>
            </a:r>
          </a:p>
          <a:p>
            <a:r>
              <a:rPr lang="en-US" dirty="0" smtClean="0"/>
              <a:t>Staff, Directors and campers all got along great</a:t>
            </a:r>
          </a:p>
          <a:p>
            <a:pPr lvl="1"/>
            <a:r>
              <a:rPr lang="en-US" dirty="0" smtClean="0"/>
              <a:t>We were all on the same level</a:t>
            </a:r>
          </a:p>
          <a:p>
            <a:pPr lvl="1"/>
            <a:r>
              <a:rPr lang="en-US" dirty="0" smtClean="0"/>
              <a:t>Every one showed respect an manners</a:t>
            </a:r>
          </a:p>
          <a:p>
            <a:pPr lvl="1"/>
            <a:r>
              <a:rPr lang="en-US" dirty="0" smtClean="0"/>
              <a:t>Staff was fun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4" descr="Air Academy &amp; BUILD 21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 rot="20182909">
            <a:off x="6019800" y="615750"/>
            <a:ext cx="2743200" cy="2057400"/>
          </a:xfrm>
        </p:spPr>
      </p:pic>
      <p:pic>
        <p:nvPicPr>
          <p:cNvPr id="6" name="Picture 5" descr="Air Academy &amp; BUILD 2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435074">
            <a:off x="4229616" y="1885441"/>
            <a:ext cx="1657350" cy="2209800"/>
          </a:xfrm>
          <a:prstGeom prst="rect">
            <a:avLst/>
          </a:prstGeom>
        </p:spPr>
      </p:pic>
      <p:pic>
        <p:nvPicPr>
          <p:cNvPr id="7" name="Picture 6" descr="Air Academy &amp; BUILD 24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9800" y="3962400"/>
            <a:ext cx="3025188" cy="2268891"/>
          </a:xfrm>
          <a:prstGeom prst="rect">
            <a:avLst/>
          </a:prstGeom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Room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Brian Lee- engineer, our teacher</a:t>
            </a:r>
          </a:p>
          <a:p>
            <a:r>
              <a:rPr lang="en-US" dirty="0" smtClean="0"/>
              <a:t> Weather</a:t>
            </a:r>
          </a:p>
          <a:p>
            <a:pPr lvl="1"/>
            <a:r>
              <a:rPr lang="en-US" dirty="0" smtClean="0"/>
              <a:t>Relation with aviation, how and where to get it, how to read it, safe not safe</a:t>
            </a:r>
          </a:p>
          <a:p>
            <a:r>
              <a:rPr lang="en-US" dirty="0" smtClean="0"/>
              <a:t>Structures</a:t>
            </a:r>
          </a:p>
          <a:p>
            <a:pPr lvl="1"/>
            <a:r>
              <a:rPr lang="en-US" dirty="0" smtClean="0"/>
              <a:t>Connection to workshops, shape and size change airplane</a:t>
            </a:r>
          </a:p>
          <a:p>
            <a:r>
              <a:rPr lang="en-US" dirty="0" smtClean="0"/>
              <a:t>Cool </a:t>
            </a:r>
            <a:r>
              <a:rPr lang="en-US" dirty="0" err="1" smtClean="0"/>
              <a:t>Pics</a:t>
            </a:r>
            <a:r>
              <a:rPr lang="en-US" dirty="0" smtClean="0"/>
              <a:t> and stories</a:t>
            </a:r>
          </a:p>
          <a:p>
            <a:pPr lvl="1"/>
            <a:r>
              <a:rPr lang="en-US" dirty="0" smtClean="0"/>
              <a:t>Previous jobs</a:t>
            </a:r>
          </a:p>
          <a:p>
            <a:pPr lvl="1"/>
            <a:r>
              <a:rPr lang="en-US" dirty="0" smtClean="0"/>
              <a:t>Cool airplanes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4" descr="Air Academy &amp; BUILD 23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24400" y="1295400"/>
            <a:ext cx="3505200" cy="2628900"/>
          </a:xfrm>
        </p:spPr>
      </p:pic>
      <p:pic>
        <p:nvPicPr>
          <p:cNvPr id="6" name="Picture 5" descr="Air Academy &amp; BUILD 2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1200" y="4343400"/>
            <a:ext cx="3253788" cy="24403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Workshops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Compost</a:t>
            </a:r>
          </a:p>
          <a:p>
            <a:pPr lvl="1"/>
            <a:r>
              <a:rPr lang="en-US" dirty="0" smtClean="0"/>
              <a:t>Clipboards</a:t>
            </a:r>
          </a:p>
          <a:p>
            <a:pPr lvl="1"/>
            <a:r>
              <a:rPr lang="en-US" dirty="0" smtClean="0"/>
              <a:t>Airplane parts: lighter, strong, easy to get</a:t>
            </a:r>
          </a:p>
          <a:p>
            <a:r>
              <a:rPr lang="en-US" dirty="0" smtClean="0"/>
              <a:t>Wood Working</a:t>
            </a:r>
          </a:p>
          <a:p>
            <a:pPr lvl="1"/>
            <a:r>
              <a:rPr lang="en-US" dirty="0" smtClean="0"/>
              <a:t>Wing rib</a:t>
            </a:r>
          </a:p>
          <a:p>
            <a:pPr lvl="1"/>
            <a:r>
              <a:rPr lang="en-US" dirty="0" smtClean="0"/>
              <a:t>Many designs, long history, developed, changes air flow</a:t>
            </a:r>
          </a:p>
          <a:p>
            <a:r>
              <a:rPr lang="en-US" dirty="0" smtClean="0"/>
              <a:t>Sheet Metal</a:t>
            </a:r>
          </a:p>
          <a:p>
            <a:pPr lvl="1"/>
            <a:r>
              <a:rPr lang="en-US" dirty="0" smtClean="0"/>
              <a:t>Spark plug tray</a:t>
            </a:r>
          </a:p>
          <a:p>
            <a:pPr lvl="2"/>
            <a:r>
              <a:rPr lang="en-US" dirty="0" smtClean="0"/>
              <a:t>Drill press, </a:t>
            </a:r>
            <a:r>
              <a:rPr lang="en-US" dirty="0" err="1" smtClean="0"/>
              <a:t>cleco</a:t>
            </a:r>
            <a:r>
              <a:rPr lang="en-US" dirty="0" smtClean="0"/>
              <a:t> clamps, center punch</a:t>
            </a:r>
          </a:p>
          <a:p>
            <a:r>
              <a:rPr lang="en-US" dirty="0" smtClean="0"/>
              <a:t>Aviation Technology</a:t>
            </a:r>
          </a:p>
          <a:p>
            <a:pPr lvl="1"/>
            <a:r>
              <a:rPr lang="en-US" dirty="0" smtClean="0"/>
              <a:t>Center of gravity, safe and legal flying situations and weights</a:t>
            </a:r>
          </a:p>
          <a:p>
            <a:r>
              <a:rPr lang="en-US" dirty="0" smtClean="0"/>
              <a:t>Welding</a:t>
            </a:r>
          </a:p>
          <a:p>
            <a:pPr lvl="1"/>
            <a:r>
              <a:rPr lang="en-US" dirty="0" smtClean="0"/>
              <a:t>Simple techniques, on and off</a:t>
            </a:r>
            <a:endParaRPr lang="en-US" dirty="0"/>
          </a:p>
        </p:txBody>
      </p:sp>
      <p:pic>
        <p:nvPicPr>
          <p:cNvPr id="6" name="Picture 5" descr="Air Academy &amp; BUILD 09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6432468">
            <a:off x="4553442" y="3527308"/>
            <a:ext cx="2744921" cy="2058691"/>
          </a:xfrm>
          <a:prstGeom prst="rect">
            <a:avLst/>
          </a:prstGeom>
        </p:spPr>
      </p:pic>
      <p:pic>
        <p:nvPicPr>
          <p:cNvPr id="7" name="Picture 6" descr="Air Academy &amp; BUILD 16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96150" y="3429000"/>
            <a:ext cx="1600200" cy="2133600"/>
          </a:xfrm>
          <a:prstGeom prst="rect">
            <a:avLst/>
          </a:prstGeom>
        </p:spPr>
      </p:pic>
      <p:pic>
        <p:nvPicPr>
          <p:cNvPr id="8" name="Picture 7" descr="Air Academy &amp; BUILD 20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439740">
            <a:off x="4419600" y="1143000"/>
            <a:ext cx="2542588" cy="1906941"/>
          </a:xfrm>
          <a:prstGeom prst="rect">
            <a:avLst/>
          </a:prstGeom>
        </p:spPr>
      </p:pic>
      <p:pic>
        <p:nvPicPr>
          <p:cNvPr id="5" name="Content Placeholder 4" descr="Air Academy &amp; BUILD 023.jpg"/>
          <p:cNvPicPr>
            <a:picLocks noGrp="1" noChangeAspect="1"/>
          </p:cNvPicPr>
          <p:nvPr>
            <p:ph sz="half" idx="2"/>
          </p:nvPr>
        </p:nvPicPr>
        <p:blipFill>
          <a:blip r:embed="rId5" cstate="print"/>
          <a:stretch>
            <a:fillRect/>
          </a:stretch>
        </p:blipFill>
        <p:spPr>
          <a:xfrm>
            <a:off x="6629400" y="990600"/>
            <a:ext cx="2438400" cy="1828800"/>
          </a:xfrm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 Building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Ice breakers</a:t>
            </a:r>
          </a:p>
          <a:p>
            <a:pPr lvl="1"/>
            <a:r>
              <a:rPr lang="en-US" dirty="0" smtClean="0"/>
              <a:t>Name games, introductions, room activities, conversations at meals</a:t>
            </a:r>
          </a:p>
          <a:p>
            <a:r>
              <a:rPr lang="en-US" dirty="0" smtClean="0"/>
              <a:t>Sports</a:t>
            </a:r>
          </a:p>
          <a:p>
            <a:pPr lvl="1"/>
            <a:r>
              <a:rPr lang="en-US" dirty="0" smtClean="0"/>
              <a:t>Organized and random</a:t>
            </a:r>
          </a:p>
          <a:p>
            <a:pPr lvl="1"/>
            <a:r>
              <a:rPr lang="en-US" dirty="0" smtClean="0"/>
              <a:t>Soccer, volleyball, Frisbee, capture the flag</a:t>
            </a:r>
          </a:p>
          <a:p>
            <a:r>
              <a:rPr lang="en-US" dirty="0" smtClean="0"/>
              <a:t>Lower ropes courses</a:t>
            </a:r>
          </a:p>
          <a:p>
            <a:pPr lvl="1"/>
            <a:r>
              <a:rPr lang="en-US" dirty="0" smtClean="0"/>
              <a:t>Trust exercises, strategy, spider web activity, save ducky</a:t>
            </a:r>
          </a:p>
          <a:p>
            <a:r>
              <a:rPr lang="en-US" dirty="0" smtClean="0"/>
              <a:t>Pressurized rockets</a:t>
            </a:r>
          </a:p>
          <a:p>
            <a:pPr lvl="1"/>
            <a:r>
              <a:rPr lang="en-US" dirty="0" smtClean="0"/>
              <a:t> build  rocket that will fly and land safely and protect egg</a:t>
            </a:r>
          </a:p>
          <a:p>
            <a:pPr lvl="1"/>
            <a:r>
              <a:rPr lang="en-US" dirty="0" smtClean="0"/>
              <a:t>Limited supplies</a:t>
            </a:r>
          </a:p>
          <a:p>
            <a:r>
              <a:rPr lang="en-US" dirty="0" smtClean="0"/>
              <a:t>Gliders</a:t>
            </a:r>
          </a:p>
          <a:p>
            <a:pPr lvl="1"/>
            <a:r>
              <a:rPr lang="en-US" dirty="0" smtClean="0"/>
              <a:t>Design and build a glider</a:t>
            </a:r>
          </a:p>
          <a:p>
            <a:pPr lvl="1"/>
            <a:r>
              <a:rPr lang="en-US" dirty="0" smtClean="0"/>
              <a:t>Must fly or stay in air</a:t>
            </a:r>
          </a:p>
          <a:p>
            <a:pPr lvl="1"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5" name="Content Placeholder 4" descr="Air Academy &amp; BUILD 36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410200" y="1143000"/>
            <a:ext cx="3276600" cy="2457450"/>
          </a:xfrm>
        </p:spPr>
      </p:pic>
      <p:pic>
        <p:nvPicPr>
          <p:cNvPr id="7" name="Picture 6" descr="Air Academy &amp; BUILD 3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38114">
            <a:off x="4345449" y="3905219"/>
            <a:ext cx="3352800" cy="2244437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Flying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Pre Flight</a:t>
            </a:r>
          </a:p>
          <a:p>
            <a:pPr lvl="1"/>
            <a:r>
              <a:rPr lang="en-US" dirty="0" smtClean="0"/>
              <a:t>Whole process run trough with assistance of pilot </a:t>
            </a:r>
          </a:p>
          <a:p>
            <a:r>
              <a:rPr lang="en-US" dirty="0" smtClean="0"/>
              <a:t>Flight</a:t>
            </a:r>
          </a:p>
          <a:p>
            <a:pPr lvl="1"/>
            <a:r>
              <a:rPr lang="en-US" dirty="0" smtClean="0"/>
              <a:t>All you</a:t>
            </a:r>
          </a:p>
          <a:p>
            <a:pPr lvl="1"/>
            <a:r>
              <a:rPr lang="en-US" dirty="0" smtClean="0"/>
              <a:t>Complete maneuvers instructed by staff</a:t>
            </a:r>
          </a:p>
          <a:p>
            <a:r>
              <a:rPr lang="en-US" dirty="0" smtClean="0"/>
              <a:t>Questions answered</a:t>
            </a:r>
          </a:p>
          <a:p>
            <a:pPr lvl="1"/>
            <a:r>
              <a:rPr lang="en-US" dirty="0" smtClean="0"/>
              <a:t>Translations used when necessary</a:t>
            </a:r>
          </a:p>
          <a:p>
            <a:r>
              <a:rPr lang="en-US" dirty="0" smtClean="0"/>
              <a:t>Hanging with the pilots</a:t>
            </a:r>
          </a:p>
          <a:p>
            <a:pPr lvl="1"/>
            <a:r>
              <a:rPr lang="en-US" dirty="0" smtClean="0"/>
              <a:t>We had a… situation and… we hung out till it was over</a:t>
            </a:r>
          </a:p>
          <a:p>
            <a:pPr lvl="1"/>
            <a:r>
              <a:rPr lang="en-US" dirty="0" smtClean="0"/>
              <a:t>We saw planes up close </a:t>
            </a:r>
          </a:p>
          <a:p>
            <a:r>
              <a:rPr lang="en-US" dirty="0" smtClean="0"/>
              <a:t>Dream come true</a:t>
            </a:r>
            <a:endParaRPr lang="en-US" dirty="0"/>
          </a:p>
        </p:txBody>
      </p:sp>
      <p:pic>
        <p:nvPicPr>
          <p:cNvPr id="5" name="Content Placeholder 4" descr="Air Academy &amp; BUILD 26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 rot="20373126">
            <a:off x="4501565" y="4045689"/>
            <a:ext cx="3121152" cy="2340864"/>
          </a:xfrm>
        </p:spPr>
      </p:pic>
      <p:pic>
        <p:nvPicPr>
          <p:cNvPr id="6" name="Picture 5" descr="Air Academy &amp; BUILD 26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95257">
            <a:off x="5715000" y="457200"/>
            <a:ext cx="3121152" cy="2340864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Airventure</a:t>
            </a:r>
            <a:r>
              <a:rPr lang="en-US" dirty="0" smtClean="0"/>
              <a:t> and the Museum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We can talk about this one…. Because really, you have to be there so experience it </a:t>
            </a:r>
          </a:p>
          <a:p>
            <a:r>
              <a:rPr lang="en-US" dirty="0" smtClean="0"/>
              <a:t>We have some videos and some pictures to give you a glimpse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hlinkClick r:id="rId3"/>
              </a:rPr>
              <a:t>http://www.youtube.com/watch?v=oEDGMxYaO5Y</a:t>
            </a:r>
            <a:endParaRPr lang="en-US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433</Words>
  <Application>Microsoft Office PowerPoint</Application>
  <PresentationFormat>On-screen Show (4:3)</PresentationFormat>
  <Paragraphs>99</Paragraphs>
  <Slides>10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Advanced Air Academy  2010</vt:lpstr>
      <vt:lpstr>First Impression</vt:lpstr>
      <vt:lpstr>Overview</vt:lpstr>
      <vt:lpstr>At the Lodge</vt:lpstr>
      <vt:lpstr>Class Room</vt:lpstr>
      <vt:lpstr>Workshops</vt:lpstr>
      <vt:lpstr>Team Building</vt:lpstr>
      <vt:lpstr>Flying</vt:lpstr>
      <vt:lpstr>Airventure and the Museum </vt:lpstr>
      <vt:lpstr>The lasting effect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Air Academy  2010</dc:title>
  <dc:creator>ADMIN</dc:creator>
  <cp:lastModifiedBy>ADMIN</cp:lastModifiedBy>
  <cp:revision>62</cp:revision>
  <dcterms:created xsi:type="dcterms:W3CDTF">2010-08-02T16:39:15Z</dcterms:created>
  <dcterms:modified xsi:type="dcterms:W3CDTF">2010-08-05T03:33:24Z</dcterms:modified>
</cp:coreProperties>
</file>